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FITC-conjugated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secondary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519" y="1691645"/>
            <a:ext cx="5842111" cy="35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2012-09-11T08:25:44Z</dcterms:created>
  <dcterms:modified xsi:type="dcterms:W3CDTF">2015-03-17T12:47:35Z</dcterms:modified>
</cp:coreProperties>
</file>